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1"/>
    <p:sldMasterId id="2147483736" r:id="rId2"/>
    <p:sldMasterId id="2147483708" r:id="rId3"/>
    <p:sldMasterId id="2147483722" r:id="rId4"/>
  </p:sldMasterIdLst>
  <p:notesMasterIdLst>
    <p:notesMasterId r:id="rId20"/>
  </p:notesMasterIdLst>
  <p:sldIdLst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</p:sldIdLst>
  <p:sldSz cx="9144000" cy="5143500" type="screen16x9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FFFF"/>
    <a:srgbClr val="181718"/>
    <a:srgbClr val="2F2F31"/>
    <a:srgbClr val="353435"/>
    <a:srgbClr val="25201F"/>
    <a:srgbClr val="1C1B1C"/>
    <a:srgbClr val="2C2A2C"/>
    <a:srgbClr val="272627"/>
    <a:srgbClr val="2B2B2B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4420" autoAdjust="0"/>
  </p:normalViewPr>
  <p:slideViewPr>
    <p:cSldViewPr>
      <p:cViewPr varScale="1">
        <p:scale>
          <a:sx n="137" d="100"/>
          <a:sy n="137" d="100"/>
        </p:scale>
        <p:origin x="42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10200" y="3383756"/>
            <a:ext cx="2590800" cy="376237"/>
          </a:xfrm>
        </p:spPr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1008-A84F-4275-74F2-E6FAC5A8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B6B73-3C8A-70EB-4D88-935DBE957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218BD-9E04-4D72-1D8C-2608F29EA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65ABF-A297-B26E-31B9-592AE0E3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10785-BE39-B772-C760-45FBF15F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287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CDA8-F94A-5EDB-9B28-8508A365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455A8-F52D-1EEF-3A2F-028EE869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1274C-DFEB-22C7-7F09-E037AF43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C2387-AA6E-E47D-79CD-301FE221D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3F29-53A3-70B8-6274-C37BEDDE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348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D2BA-3C4E-8580-5B21-7C1F6A19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5A27-54C2-C9C9-6737-A9FA272C8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10CDE-3DA9-6F04-018C-AFF1F949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FE26C-201D-FEC1-1C94-508CA7CA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8FE98-A15C-1D05-8669-8A858001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812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1150-376A-6DFB-F7D2-E3C88118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4DF7-BA7F-9DEC-8488-5A13B2AF2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1E4AF-413C-2E8E-A5E3-02C157208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EF28D-EB07-CD6D-4C22-F3A84CE0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89444-182B-208D-70B4-F46E9310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20C64-34D6-FD12-09A0-85DA9B41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846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D342-65C0-C097-EEB0-E506BAE6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61082-3FDA-32CF-264E-25A5D5EC7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C1E77-19E7-80FC-3DFE-4158D89AD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B3460-0EDF-7FE8-2AC3-714221496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A54CC-EEEC-AE6C-C98F-6C5B4AD98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21605B-B83E-1127-2705-039A5F00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759F3-5261-959F-CEFE-1F63C10D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376541-8EC1-5F5B-E670-CEE0B027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555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4477-8195-4D20-2F8E-614FB384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2C557-AED4-73C8-658A-033F9D5E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03B35-798E-D3FE-1818-0FB7B573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B26C9-B2C5-C71D-7B17-20BC025C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936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0C07A1-D7B1-9703-17E7-72227548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69D54-9632-4B38-141D-DF139ACE2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79C77-4B1D-CFB8-A2B0-AB4741AD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23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man Old Style" panose="02050604050505020204" pitchFamily="18" charset="0"/>
              </a:defRPr>
            </a:lvl1pPr>
            <a:lvl2pPr>
              <a:defRPr>
                <a:latin typeface="Bookman Old Style" panose="02050604050505020204" pitchFamily="18" charset="0"/>
              </a:defRPr>
            </a:lvl2pPr>
            <a:lvl3pPr>
              <a:defRPr>
                <a:latin typeface="Bookman Old Style" panose="02050604050505020204" pitchFamily="18" charset="0"/>
              </a:defRPr>
            </a:lvl3pPr>
            <a:lvl4pPr>
              <a:defRPr>
                <a:latin typeface="Bookman Old Style" panose="02050604050505020204" pitchFamily="18" charset="0"/>
              </a:defRPr>
            </a:lvl4pPr>
            <a:lvl5pPr>
              <a:defRPr>
                <a:latin typeface="Bookman Old Style" panose="0205060405050502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CA80-AEEF-4C6D-7001-96F4443B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1F68F-4CB8-7042-1963-7EFDB07E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9F88FD-0E1D-E541-1A5B-26D87A15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3806427"/>
            <a:ext cx="2133600" cy="273844"/>
          </a:xfrm>
        </p:spPr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8F651A5-7F8A-C2BF-C67F-B9886B80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E5B7B7-4EB0-5C64-FB68-4ECCAED3D5F2}"/>
              </a:ext>
            </a:extLst>
          </p:cNvPr>
          <p:cNvSpPr/>
          <p:nvPr userDrawn="1"/>
        </p:nvSpPr>
        <p:spPr>
          <a:xfrm>
            <a:off x="8390467" y="4937520"/>
            <a:ext cx="752303" cy="205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9BD0-BCF4-852E-B50E-7F3270E4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9121-76E2-F3DC-7554-D2A2AD57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C879C-A2D5-4076-767B-7ABA4B3E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3FC1A-99F0-BAAE-9EFE-65620742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DD727-5BB2-EEF3-F959-B5D5ABEC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320FF-295D-912E-F8D2-00DE382A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330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8BB2-8318-9ED7-9973-2E2D607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BA9D08-9375-00BA-B35F-3DBD78D90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26937-33BA-C4E0-CF53-F2675895E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7903B-8733-9FE3-1140-BAFD5CB2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6172E-4B0A-4C0B-F3FF-40C9F09B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1C21-FBDD-DDE6-B328-6C59E360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687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44BA-7321-D24D-646C-FA6E4A3B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789B3-7F92-8C88-57FD-826A7F27B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854F-07E1-6226-EB23-90B6E9278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75471-4F03-6A93-E4C3-9C278E75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30261-B8AC-195C-4077-D657D430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185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314A5D-AC1A-8908-112D-42982692FC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9D06A-10DA-DD3C-07DB-41263092F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6141B-DFF3-3F7F-988B-DF66FEEA8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3D4CB-B261-0F09-24AD-D50DDDC2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486DE-5EE2-784E-45C6-CBFF0015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568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7FEB7-311D-3334-C937-C3FDC0DF0891}"/>
              </a:ext>
            </a:extLst>
          </p:cNvPr>
          <p:cNvSpPr/>
          <p:nvPr userDrawn="1"/>
        </p:nvSpPr>
        <p:spPr>
          <a:xfrm>
            <a:off x="8305800" y="4629150"/>
            <a:ext cx="83820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B02CD0-FDB6-4FF4-9645-149EADF0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D35E5-AAA1-F6AF-1C73-FB2D4E1B7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67745-882D-0C9E-13DA-245CA1E26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2A1AA-9D2A-4AE0-8706-2337476E5A92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5D392-66EF-D713-6D7D-FB380D444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581F5-8526-6953-B5F4-14A28F9A0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379CF-BA4B-4094-AE53-780A3797C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23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12247C-BFF3-8870-6D20-B7260A6F891D}"/>
              </a:ext>
            </a:extLst>
          </p:cNvPr>
          <p:cNvSpPr txBox="1">
            <a:spLocks/>
          </p:cNvSpPr>
          <p:nvPr/>
        </p:nvSpPr>
        <p:spPr>
          <a:xfrm>
            <a:off x="533400" y="1657350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IN"/>
              <a:t>Singular value decomposition  (SVD)</a:t>
            </a:r>
            <a:br>
              <a:rPr lang="en-IN"/>
            </a:br>
            <a:endParaRPr lang="en-IN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B7F076-E909-E20C-26A2-10A04EB6AD01}"/>
              </a:ext>
            </a:extLst>
          </p:cNvPr>
          <p:cNvSpPr txBox="1">
            <a:spLocks/>
          </p:cNvSpPr>
          <p:nvPr/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latin typeface="Georgia" panose="02040502050405020303" pitchFamily="18" charset="0"/>
              </a:rPr>
              <a:t>Dr. Mrunal Rane</a:t>
            </a:r>
            <a:endParaRPr lang="en-IN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06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CE2211-A0AD-1A5B-D0EC-36E8E799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2342D-5BFA-FCEB-7394-A369E718A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74" y="1063625"/>
            <a:ext cx="6363251" cy="3284505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E8C849A-1FEC-723F-C433-7B5D361C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IN" dirty="0"/>
              <a:t>How to get V and ∑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D3EA0E-D0A1-0A0B-163D-A7BB098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63" y="4357008"/>
            <a:ext cx="6610672" cy="630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27C44-E6E9-1A9D-314B-E91E5F30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190750"/>
            <a:ext cx="2750979" cy="5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981789-D9E9-0397-8D30-87706E260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E8BD3-DEA6-0800-012C-A608BCC3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533E6-1EFD-D1DF-4F4A-BFC089D0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68930"/>
            <a:ext cx="3436961" cy="156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51F36-676B-29BC-4426-B64BD4B5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035" y="1749028"/>
            <a:ext cx="5824126" cy="32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6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F4BDFB-9C23-30B6-3EBF-343DA0F2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8D4F3-64C8-5ECF-7F98-7DD97EA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CDE25-BAC1-DAF4-14B1-37A88999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758"/>
            <a:ext cx="7586387" cy="49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9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681B22-AA9E-C401-AE34-881E8DE3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E3D76-1A24-99D4-71D8-39998296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get 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3D4C6-8CEE-C8B6-B586-25F395B4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71550"/>
            <a:ext cx="5491452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6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C3809A-DF4A-6CC1-88CD-E18878DC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F7EC6-04DA-6743-C48E-B274F4D0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619"/>
            <a:ext cx="8229600" cy="857250"/>
          </a:xfrm>
        </p:spPr>
        <p:txBody>
          <a:bodyPr/>
          <a:lstStyle/>
          <a:p>
            <a:r>
              <a:rPr lang="en-IN" dirty="0"/>
              <a:t>SVD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2E742-0C69-15B6-D4AA-20AF9FB5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16823"/>
            <a:ext cx="7696200" cy="349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5107F-7E79-86EB-88D6-40E3BBD8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107398"/>
            <a:ext cx="1981438" cy="467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F6CA6-C8A4-5F27-14B3-0585ED97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438" y="4030899"/>
            <a:ext cx="4533662" cy="6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3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45C6E-E4F0-B48A-01C5-EF31E20AB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A01751-95A9-E5B4-6E38-23E772F4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774BD-25BE-A980-33A0-392B2855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2989"/>
            <a:ext cx="6543796" cy="49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8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138A5A-6849-0D70-26B6-A59E5313E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0"/>
            <a:ext cx="3178717" cy="2327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B45F4-578E-ED87-AD81-8EB96B44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94600"/>
            <a:ext cx="5222899" cy="104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798DA-990B-B322-E545-59A575B9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248764"/>
            <a:ext cx="3319462" cy="8756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AA3037B-32E7-A087-6B5F-8D0DDB2769A4}"/>
              </a:ext>
            </a:extLst>
          </p:cNvPr>
          <p:cNvGrpSpPr/>
          <p:nvPr/>
        </p:nvGrpSpPr>
        <p:grpSpPr>
          <a:xfrm>
            <a:off x="83180" y="3337852"/>
            <a:ext cx="3171737" cy="910438"/>
            <a:chOff x="83180" y="3337852"/>
            <a:chExt cx="3171737" cy="9104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684E1D-BF26-E872-B60E-2333ADE8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80" y="3337852"/>
              <a:ext cx="2126620" cy="910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93DBC-79DF-B8DF-AA73-1571DF613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5567"/>
            <a:stretch/>
          </p:blipFill>
          <p:spPr>
            <a:xfrm>
              <a:off x="2111917" y="3455863"/>
              <a:ext cx="1143000" cy="76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F18C2D-BA95-CF8E-5834-FBF8B3CD2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138" r="58680"/>
            <a:stretch/>
          </p:blipFill>
          <p:spPr>
            <a:xfrm>
              <a:off x="1919542" y="3342177"/>
              <a:ext cx="304800" cy="875686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3805D-0CAC-5566-69F1-E5D703FC8DDC}"/>
              </a:ext>
            </a:extLst>
          </p:cNvPr>
          <p:cNvSpPr/>
          <p:nvPr/>
        </p:nvSpPr>
        <p:spPr>
          <a:xfrm>
            <a:off x="8382000" y="4852660"/>
            <a:ext cx="762000" cy="290840"/>
          </a:xfrm>
          <a:prstGeom prst="rect">
            <a:avLst/>
          </a:prstGeom>
          <a:solidFill>
            <a:srgbClr val="272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4AF1C-8658-4AAB-F039-A7DFBCE76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97" y="4240533"/>
            <a:ext cx="5222899" cy="8584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573517-5A79-065C-42B7-C2818249CB59}"/>
              </a:ext>
            </a:extLst>
          </p:cNvPr>
          <p:cNvSpPr/>
          <p:nvPr/>
        </p:nvSpPr>
        <p:spPr>
          <a:xfrm>
            <a:off x="0" y="819150"/>
            <a:ext cx="3254917" cy="1357438"/>
          </a:xfrm>
          <a:prstGeom prst="rect">
            <a:avLst/>
          </a:prstGeom>
          <a:solidFill>
            <a:srgbClr val="2F2F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95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8B939-DD33-DC74-34DE-7F2FF62EE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590550"/>
            <a:ext cx="5972300" cy="39274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52F4F0-81DB-D63A-F7A0-B9794F2AFEDE}"/>
              </a:ext>
            </a:extLst>
          </p:cNvPr>
          <p:cNvSpPr/>
          <p:nvPr/>
        </p:nvSpPr>
        <p:spPr>
          <a:xfrm>
            <a:off x="8382000" y="4852660"/>
            <a:ext cx="762000" cy="290840"/>
          </a:xfrm>
          <a:prstGeom prst="rect">
            <a:avLst/>
          </a:prstGeom>
          <a:solidFill>
            <a:srgbClr val="272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25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4EC8C9-FB6E-8922-61F7-0179D783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3455C6-6CA2-5649-A1E0-2420E9E1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6FC85-DC0F-8908-97BF-D7DBDAC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23" y="133350"/>
            <a:ext cx="6715354" cy="5010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D786D2-3F54-5C7E-E032-E1383DD88052}"/>
              </a:ext>
            </a:extLst>
          </p:cNvPr>
          <p:cNvSpPr/>
          <p:nvPr/>
        </p:nvSpPr>
        <p:spPr>
          <a:xfrm>
            <a:off x="8382000" y="4852660"/>
            <a:ext cx="762000" cy="290840"/>
          </a:xfrm>
          <a:prstGeom prst="rect">
            <a:avLst/>
          </a:prstGeom>
          <a:solidFill>
            <a:srgbClr val="272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C4629-523C-9A7F-5E61-387007B0A5B4}"/>
              </a:ext>
            </a:extLst>
          </p:cNvPr>
          <p:cNvSpPr/>
          <p:nvPr/>
        </p:nvSpPr>
        <p:spPr>
          <a:xfrm>
            <a:off x="1600200" y="3790950"/>
            <a:ext cx="6248400" cy="1352550"/>
          </a:xfrm>
          <a:prstGeom prst="rect">
            <a:avLst/>
          </a:prstGeom>
          <a:solidFill>
            <a:srgbClr val="1817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2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F6F67-62A8-C9D2-A776-FA107DAF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56AE26-3975-7927-9CA9-BA631ACB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58BA9-A471-1082-66EC-DEE41ABC3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557337"/>
            <a:ext cx="6076950" cy="2028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10FA67-F921-3004-D3EB-5980A2DC2E6E}"/>
              </a:ext>
            </a:extLst>
          </p:cNvPr>
          <p:cNvSpPr/>
          <p:nvPr/>
        </p:nvSpPr>
        <p:spPr>
          <a:xfrm>
            <a:off x="8382000" y="4852660"/>
            <a:ext cx="762000" cy="290840"/>
          </a:xfrm>
          <a:prstGeom prst="rect">
            <a:avLst/>
          </a:prstGeom>
          <a:solidFill>
            <a:srgbClr val="272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22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9FD12E-C72E-9CA5-E0CC-E70CBE006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591780-7E06-A6E3-79DC-A01AB786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SVD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87013-84DB-DE43-44A2-CE0013FBD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"/>
          <a:stretch/>
        </p:blipFill>
        <p:spPr>
          <a:xfrm>
            <a:off x="2057400" y="1200150"/>
            <a:ext cx="5170400" cy="34369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3AC427-4645-16C7-492F-C6AA7064042F}"/>
              </a:ext>
            </a:extLst>
          </p:cNvPr>
          <p:cNvSpPr/>
          <p:nvPr/>
        </p:nvSpPr>
        <p:spPr>
          <a:xfrm>
            <a:off x="4710440" y="3320370"/>
            <a:ext cx="866120" cy="166360"/>
          </a:xfrm>
          <a:prstGeom prst="rect">
            <a:avLst/>
          </a:prstGeom>
          <a:solidFill>
            <a:srgbClr val="C4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0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72DD9-711F-5173-9136-64416D00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C73B5-4B4D-928A-DAE2-C25568E1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92DB5-AEC1-085C-A1E1-B31932D0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" y="167431"/>
            <a:ext cx="9106689" cy="4808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8FD4F-F001-9367-36B8-FA5F58F8F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86" y="438150"/>
            <a:ext cx="6781800" cy="28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F637F4-0F7F-DBAD-7203-68168496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66F4AB-025B-BD5B-E839-C1024159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540A9-F51E-99C3-6A33-FF1EF357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6921"/>
            <a:ext cx="4883574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096F6-4B1B-B464-D1CF-880BB3734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05089"/>
            <a:ext cx="8230313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7B33ED-17F7-C123-6C6E-829733F0F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2D70C-1CF6-06FA-F47B-1C646D4C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get V and ∑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A7B2E-728F-545A-3D0A-1F0DB3AC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26424"/>
            <a:ext cx="3755062" cy="4053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84B-7969-CD81-C928-18FB1442A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415" y="1026424"/>
            <a:ext cx="4511431" cy="5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512CB-2D79-FE4F-5DF0-14A32459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79" y="1693124"/>
            <a:ext cx="4464967" cy="1412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17BE9-652C-D554-DB34-EC4FCD08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200300"/>
            <a:ext cx="3360711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6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C78079970D144AAE8D8F40F093B82" ma:contentTypeVersion="4" ma:contentTypeDescription="Create a new document." ma:contentTypeScope="" ma:versionID="991029530c2004e9c7912384fea80759">
  <xsd:schema xmlns:xsd="http://www.w3.org/2001/XMLSchema" xmlns:xs="http://www.w3.org/2001/XMLSchema" xmlns:p="http://schemas.microsoft.com/office/2006/metadata/properties" xmlns:ns2="e277a6e9-2911-466a-bc29-68198c5b583d" targetNamespace="http://schemas.microsoft.com/office/2006/metadata/properties" ma:root="true" ma:fieldsID="0b6cb5b547aa6e726764ce57880da65d" ns2:_="">
    <xsd:import namespace="e277a6e9-2911-466a-bc29-68198c5b58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7a6e9-2911-466a-bc29-68198c5b58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EFF93C-A81F-4A44-8061-CB31837BCA4C}"/>
</file>

<file path=customXml/itemProps2.xml><?xml version="1.0" encoding="utf-8"?>
<ds:datastoreItem xmlns:ds="http://schemas.openxmlformats.org/officeDocument/2006/customXml" ds:itemID="{2869BA2B-5310-4887-8169-BC8EB309EB4F}"/>
</file>

<file path=customXml/itemProps3.xml><?xml version="1.0" encoding="utf-8"?>
<ds:datastoreItem xmlns:ds="http://schemas.openxmlformats.org/officeDocument/2006/customXml" ds:itemID="{3E36D89F-9958-478B-974A-8BB61902ABDA}"/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0</TotalTime>
  <Words>29</Words>
  <Application>Microsoft Office PowerPoint</Application>
  <PresentationFormat>On-screen Show (16:9)</PresentationFormat>
  <Paragraphs>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Bookman Old Style</vt:lpstr>
      <vt:lpstr>Calibri</vt:lpstr>
      <vt:lpstr>Calibri Light</vt:lpstr>
      <vt:lpstr>Georgia</vt:lpstr>
      <vt:lpstr>1_Lecture</vt:lpstr>
      <vt:lpstr>Custom Design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SVD</vt:lpstr>
      <vt:lpstr>PowerPoint Presentation</vt:lpstr>
      <vt:lpstr>PowerPoint Presentation</vt:lpstr>
      <vt:lpstr>How to get V and ∑</vt:lpstr>
      <vt:lpstr>How to get V and ∑</vt:lpstr>
      <vt:lpstr>PowerPoint Presentation</vt:lpstr>
      <vt:lpstr>PowerPoint Presentation</vt:lpstr>
      <vt:lpstr>How to get U</vt:lpstr>
      <vt:lpstr>SVD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2024-03-14T10:17:40Z</dcterms:created>
  <dcterms:modified xsi:type="dcterms:W3CDTF">2024-03-18T07:25:06Z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0x010100530C78079970D144AAE8D8F40F093B82</vt:lpwstr>
  </property>
</Properties>
</file>